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445" r:id="rId2"/>
    <p:sldId id="262" r:id="rId3"/>
    <p:sldId id="453" r:id="rId4"/>
    <p:sldId id="454" r:id="rId5"/>
    <p:sldId id="447" r:id="rId6"/>
    <p:sldId id="448" r:id="rId7"/>
    <p:sldId id="449" r:id="rId8"/>
    <p:sldId id="458" r:id="rId9"/>
    <p:sldId id="459" r:id="rId10"/>
    <p:sldId id="450" r:id="rId11"/>
    <p:sldId id="457" r:id="rId12"/>
    <p:sldId id="455" r:id="rId13"/>
    <p:sldId id="456" r:id="rId14"/>
    <p:sldId id="446" r:id="rId15"/>
    <p:sldId id="287" r:id="rId16"/>
    <p:sldId id="294" r:id="rId17"/>
    <p:sldId id="4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7EAA4-CBA9-4AEE-A181-EC1E57DD1DC3}" v="19" dt="2025-09-18T10:16:55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tka Lemić" userId="372f7cd6-6817-4a96-9b3c-c2ec6690e6ca" providerId="ADAL" clId="{DD62D06E-1F0F-496D-A61B-ACE7BFA03C4B}"/>
    <pc:docChg chg="undo custSel addSld delSld modSld">
      <pc:chgData name="Vlatka Lemić" userId="372f7cd6-6817-4a96-9b3c-c2ec6690e6ca" providerId="ADAL" clId="{DD62D06E-1F0F-496D-A61B-ACE7BFA03C4B}" dt="2025-09-18T10:17:16.783" v="1222" actId="1076"/>
      <pc:docMkLst>
        <pc:docMk/>
      </pc:docMkLst>
      <pc:sldChg chg="modSp add mod">
        <pc:chgData name="Vlatka Lemić" userId="372f7cd6-6817-4a96-9b3c-c2ec6690e6ca" providerId="ADAL" clId="{DD62D06E-1F0F-496D-A61B-ACE7BFA03C4B}" dt="2025-09-17T13:40:15.398" v="10" actId="1076"/>
        <pc:sldMkLst>
          <pc:docMk/>
          <pc:sldMk cId="3836921496" sldId="287"/>
        </pc:sldMkLst>
        <pc:spChg chg="mod">
          <ac:chgData name="Vlatka Lemić" userId="372f7cd6-6817-4a96-9b3c-c2ec6690e6ca" providerId="ADAL" clId="{DD62D06E-1F0F-496D-A61B-ACE7BFA03C4B}" dt="2025-09-17T13:40:07.710" v="9" actId="207"/>
          <ac:spMkLst>
            <pc:docMk/>
            <pc:sldMk cId="3836921496" sldId="287"/>
            <ac:spMk id="2" creationId="{213FB5DA-66D3-4EB4-ACDA-4BEDEDB0C2AE}"/>
          </ac:spMkLst>
        </pc:spChg>
        <pc:picChg chg="mod">
          <ac:chgData name="Vlatka Lemić" userId="372f7cd6-6817-4a96-9b3c-c2ec6690e6ca" providerId="ADAL" clId="{DD62D06E-1F0F-496D-A61B-ACE7BFA03C4B}" dt="2025-09-17T13:40:15.398" v="10" actId="1076"/>
          <ac:picMkLst>
            <pc:docMk/>
            <pc:sldMk cId="3836921496" sldId="287"/>
            <ac:picMk id="5" creationId="{1E9CCF57-DDA6-4455-9BA6-616F24110D6F}"/>
          </ac:picMkLst>
        </pc:picChg>
        <pc:picChg chg="mod">
          <ac:chgData name="Vlatka Lemić" userId="372f7cd6-6817-4a96-9b3c-c2ec6690e6ca" providerId="ADAL" clId="{DD62D06E-1F0F-496D-A61B-ACE7BFA03C4B}" dt="2025-09-17T13:39:43.508" v="4" actId="1076"/>
          <ac:picMkLst>
            <pc:docMk/>
            <pc:sldMk cId="3836921496" sldId="287"/>
            <ac:picMk id="8" creationId="{AE26E201-3A5A-417A-B9B2-81AFB9CF294C}"/>
          </ac:picMkLst>
        </pc:picChg>
        <pc:picChg chg="mod">
          <ac:chgData name="Vlatka Lemić" userId="372f7cd6-6817-4a96-9b3c-c2ec6690e6ca" providerId="ADAL" clId="{DD62D06E-1F0F-496D-A61B-ACE7BFA03C4B}" dt="2025-09-17T13:39:40.524" v="3" actId="1076"/>
          <ac:picMkLst>
            <pc:docMk/>
            <pc:sldMk cId="3836921496" sldId="287"/>
            <ac:picMk id="10" creationId="{69FE9BBA-DCAC-45D1-903A-28637F008FBC}"/>
          </ac:picMkLst>
        </pc:picChg>
      </pc:sldChg>
      <pc:sldChg chg="del">
        <pc:chgData name="Vlatka Lemić" userId="372f7cd6-6817-4a96-9b3c-c2ec6690e6ca" providerId="ADAL" clId="{DD62D06E-1F0F-496D-A61B-ACE7BFA03C4B}" dt="2025-09-17T13:45:01.890" v="70" actId="2696"/>
        <pc:sldMkLst>
          <pc:docMk/>
          <pc:sldMk cId="0" sldId="430"/>
        </pc:sldMkLst>
      </pc:sldChg>
      <pc:sldChg chg="del">
        <pc:chgData name="Vlatka Lemić" userId="372f7cd6-6817-4a96-9b3c-c2ec6690e6ca" providerId="ADAL" clId="{DD62D06E-1F0F-496D-A61B-ACE7BFA03C4B}" dt="2025-09-18T06:23:00.045" v="534" actId="2696"/>
        <pc:sldMkLst>
          <pc:docMk/>
          <pc:sldMk cId="0" sldId="431"/>
        </pc:sldMkLst>
      </pc:sldChg>
      <pc:sldChg chg="addSp modSp mod">
        <pc:chgData name="Vlatka Lemić" userId="372f7cd6-6817-4a96-9b3c-c2ec6690e6ca" providerId="ADAL" clId="{DD62D06E-1F0F-496D-A61B-ACE7BFA03C4B}" dt="2025-09-18T09:54:14.483" v="1140" actId="6549"/>
        <pc:sldMkLst>
          <pc:docMk/>
          <pc:sldMk cId="3961787698" sldId="444"/>
        </pc:sldMkLst>
        <pc:spChg chg="add mod">
          <ac:chgData name="Vlatka Lemić" userId="372f7cd6-6817-4a96-9b3c-c2ec6690e6ca" providerId="ADAL" clId="{DD62D06E-1F0F-496D-A61B-ACE7BFA03C4B}" dt="2025-09-18T09:54:14.483" v="1140" actId="6549"/>
          <ac:spMkLst>
            <pc:docMk/>
            <pc:sldMk cId="3961787698" sldId="444"/>
            <ac:spMk id="3" creationId="{F4E829B9-B443-0436-AB10-C7D8945C3D61}"/>
          </ac:spMkLst>
        </pc:spChg>
      </pc:sldChg>
      <pc:sldChg chg="modSp new mod">
        <pc:chgData name="Vlatka Lemić" userId="372f7cd6-6817-4a96-9b3c-c2ec6690e6ca" providerId="ADAL" clId="{DD62D06E-1F0F-496D-A61B-ACE7BFA03C4B}" dt="2025-09-17T13:44:48.313" v="69" actId="20577"/>
        <pc:sldMkLst>
          <pc:docMk/>
          <pc:sldMk cId="307731210" sldId="445"/>
        </pc:sldMkLst>
        <pc:spChg chg="mod">
          <ac:chgData name="Vlatka Lemić" userId="372f7cd6-6817-4a96-9b3c-c2ec6690e6ca" providerId="ADAL" clId="{DD62D06E-1F0F-496D-A61B-ACE7BFA03C4B}" dt="2025-09-17T13:44:48.313" v="69" actId="20577"/>
          <ac:spMkLst>
            <pc:docMk/>
            <pc:sldMk cId="307731210" sldId="445"/>
            <ac:spMk id="2" creationId="{597D4B51-70B2-79BB-4B4D-88166C0570EF}"/>
          </ac:spMkLst>
        </pc:spChg>
        <pc:spChg chg="mod">
          <ac:chgData name="Vlatka Lemić" userId="372f7cd6-6817-4a96-9b3c-c2ec6690e6ca" providerId="ADAL" clId="{DD62D06E-1F0F-496D-A61B-ACE7BFA03C4B}" dt="2025-09-17T13:44:13.329" v="15" actId="14100"/>
          <ac:spMkLst>
            <pc:docMk/>
            <pc:sldMk cId="307731210" sldId="445"/>
            <ac:spMk id="3" creationId="{4060C897-1E56-CB3D-C710-804ACD2A42D5}"/>
          </ac:spMkLst>
        </pc:spChg>
      </pc:sldChg>
      <pc:sldChg chg="addSp delSp modSp new mod">
        <pc:chgData name="Vlatka Lemić" userId="372f7cd6-6817-4a96-9b3c-c2ec6690e6ca" providerId="ADAL" clId="{DD62D06E-1F0F-496D-A61B-ACE7BFA03C4B}" dt="2025-09-17T13:53:42.437" v="118" actId="1076"/>
        <pc:sldMkLst>
          <pc:docMk/>
          <pc:sldMk cId="1614918972" sldId="446"/>
        </pc:sldMkLst>
        <pc:spChg chg="del">
          <ac:chgData name="Vlatka Lemić" userId="372f7cd6-6817-4a96-9b3c-c2ec6690e6ca" providerId="ADAL" clId="{DD62D06E-1F0F-496D-A61B-ACE7BFA03C4B}" dt="2025-09-17T13:47:28.595" v="94" actId="22"/>
          <ac:spMkLst>
            <pc:docMk/>
            <pc:sldMk cId="1614918972" sldId="446"/>
            <ac:spMk id="2" creationId="{55F4A5AF-49C2-1248-31F3-61274FA80E48}"/>
          </ac:spMkLst>
        </pc:spChg>
        <pc:spChg chg="mod">
          <ac:chgData name="Vlatka Lemić" userId="372f7cd6-6817-4a96-9b3c-c2ec6690e6ca" providerId="ADAL" clId="{DD62D06E-1F0F-496D-A61B-ACE7BFA03C4B}" dt="2025-09-17T13:45:31.530" v="93" actId="207"/>
          <ac:spMkLst>
            <pc:docMk/>
            <pc:sldMk cId="1614918972" sldId="446"/>
            <ac:spMk id="3" creationId="{196DC15A-8BA6-32A6-28F4-99A5FFC924F0}"/>
          </ac:spMkLst>
        </pc:spChg>
        <pc:picChg chg="add mod ord modCrop">
          <ac:chgData name="Vlatka Lemić" userId="372f7cd6-6817-4a96-9b3c-c2ec6690e6ca" providerId="ADAL" clId="{DD62D06E-1F0F-496D-A61B-ACE7BFA03C4B}" dt="2025-09-17T13:47:57.283" v="101" actId="732"/>
          <ac:picMkLst>
            <pc:docMk/>
            <pc:sldMk cId="1614918972" sldId="446"/>
            <ac:picMk id="5" creationId="{AFD34B8E-AA64-2C69-047E-681D1718981B}"/>
          </ac:picMkLst>
        </pc:picChg>
        <pc:picChg chg="add mod modCrop">
          <ac:chgData name="Vlatka Lemić" userId="372f7cd6-6817-4a96-9b3c-c2ec6690e6ca" providerId="ADAL" clId="{DD62D06E-1F0F-496D-A61B-ACE7BFA03C4B}" dt="2025-09-17T13:49:56.852" v="109" actId="1076"/>
          <ac:picMkLst>
            <pc:docMk/>
            <pc:sldMk cId="1614918972" sldId="446"/>
            <ac:picMk id="7" creationId="{55D54320-82D4-FA4B-A71B-05C7C939A5C6}"/>
          </ac:picMkLst>
        </pc:picChg>
        <pc:picChg chg="add mod modCrop">
          <ac:chgData name="Vlatka Lemić" userId="372f7cd6-6817-4a96-9b3c-c2ec6690e6ca" providerId="ADAL" clId="{DD62D06E-1F0F-496D-A61B-ACE7BFA03C4B}" dt="2025-09-17T13:53:42.437" v="118" actId="1076"/>
          <ac:picMkLst>
            <pc:docMk/>
            <pc:sldMk cId="1614918972" sldId="446"/>
            <ac:picMk id="9" creationId="{888BBC58-757E-E62D-1063-00D9D110CB2C}"/>
          </ac:picMkLst>
        </pc:picChg>
      </pc:sldChg>
      <pc:sldChg chg="modSp new mod">
        <pc:chgData name="Vlatka Lemić" userId="372f7cd6-6817-4a96-9b3c-c2ec6690e6ca" providerId="ADAL" clId="{DD62D06E-1F0F-496D-A61B-ACE7BFA03C4B}" dt="2025-09-18T09:37:03.825" v="1040" actId="20577"/>
        <pc:sldMkLst>
          <pc:docMk/>
          <pc:sldMk cId="1788319824" sldId="447"/>
        </pc:sldMkLst>
        <pc:spChg chg="mod">
          <ac:chgData name="Vlatka Lemić" userId="372f7cd6-6817-4a96-9b3c-c2ec6690e6ca" providerId="ADAL" clId="{DD62D06E-1F0F-496D-A61B-ACE7BFA03C4B}" dt="2025-09-18T09:36:44.959" v="1007" actId="27636"/>
          <ac:spMkLst>
            <pc:docMk/>
            <pc:sldMk cId="1788319824" sldId="447"/>
            <ac:spMk id="2" creationId="{B32FACC7-7C5E-923C-EAE6-313400AC451E}"/>
          </ac:spMkLst>
        </pc:spChg>
        <pc:spChg chg="mod">
          <ac:chgData name="Vlatka Lemić" userId="372f7cd6-6817-4a96-9b3c-c2ec6690e6ca" providerId="ADAL" clId="{DD62D06E-1F0F-496D-A61B-ACE7BFA03C4B}" dt="2025-09-18T09:37:03.825" v="1040" actId="20577"/>
          <ac:spMkLst>
            <pc:docMk/>
            <pc:sldMk cId="1788319824" sldId="447"/>
            <ac:spMk id="3" creationId="{0531564D-07C3-0959-E936-3C3DC772D3DC}"/>
          </ac:spMkLst>
        </pc:spChg>
      </pc:sldChg>
      <pc:sldChg chg="modSp new mod">
        <pc:chgData name="Vlatka Lemić" userId="372f7cd6-6817-4a96-9b3c-c2ec6690e6ca" providerId="ADAL" clId="{DD62D06E-1F0F-496D-A61B-ACE7BFA03C4B}" dt="2025-09-18T06:36:43.860" v="596" actId="27636"/>
        <pc:sldMkLst>
          <pc:docMk/>
          <pc:sldMk cId="2999965485" sldId="448"/>
        </pc:sldMkLst>
        <pc:spChg chg="mod">
          <ac:chgData name="Vlatka Lemić" userId="372f7cd6-6817-4a96-9b3c-c2ec6690e6ca" providerId="ADAL" clId="{DD62D06E-1F0F-496D-A61B-ACE7BFA03C4B}" dt="2025-09-18T06:36:43.860" v="596" actId="27636"/>
          <ac:spMkLst>
            <pc:docMk/>
            <pc:sldMk cId="2999965485" sldId="448"/>
            <ac:spMk id="2" creationId="{AFE05125-6AA1-E8F3-B642-37C401EBEDEE}"/>
          </ac:spMkLst>
        </pc:spChg>
        <pc:spChg chg="mod">
          <ac:chgData name="Vlatka Lemić" userId="372f7cd6-6817-4a96-9b3c-c2ec6690e6ca" providerId="ADAL" clId="{DD62D06E-1F0F-496D-A61B-ACE7BFA03C4B}" dt="2025-09-18T06:04:16.424" v="422" actId="20577"/>
          <ac:spMkLst>
            <pc:docMk/>
            <pc:sldMk cId="2999965485" sldId="448"/>
            <ac:spMk id="3" creationId="{A0F2D070-3741-5E6A-4693-73CE1D99E7A3}"/>
          </ac:spMkLst>
        </pc:spChg>
      </pc:sldChg>
      <pc:sldChg chg="modSp new mod">
        <pc:chgData name="Vlatka Lemić" userId="372f7cd6-6817-4a96-9b3c-c2ec6690e6ca" providerId="ADAL" clId="{DD62D06E-1F0F-496D-A61B-ACE7BFA03C4B}" dt="2025-09-18T06:22:36.719" v="533" actId="27636"/>
        <pc:sldMkLst>
          <pc:docMk/>
          <pc:sldMk cId="1706127942" sldId="449"/>
        </pc:sldMkLst>
        <pc:spChg chg="mod">
          <ac:chgData name="Vlatka Lemić" userId="372f7cd6-6817-4a96-9b3c-c2ec6690e6ca" providerId="ADAL" clId="{DD62D06E-1F0F-496D-A61B-ACE7BFA03C4B}" dt="2025-09-18T06:22:36.719" v="533" actId="27636"/>
          <ac:spMkLst>
            <pc:docMk/>
            <pc:sldMk cId="1706127942" sldId="449"/>
            <ac:spMk id="2" creationId="{014B4695-C999-E021-A368-3605E358BD4E}"/>
          </ac:spMkLst>
        </pc:spChg>
        <pc:spChg chg="mod">
          <ac:chgData name="Vlatka Lemić" userId="372f7cd6-6817-4a96-9b3c-c2ec6690e6ca" providerId="ADAL" clId="{DD62D06E-1F0F-496D-A61B-ACE7BFA03C4B}" dt="2025-09-18T06:08:52.803" v="524" actId="207"/>
          <ac:spMkLst>
            <pc:docMk/>
            <pc:sldMk cId="1706127942" sldId="449"/>
            <ac:spMk id="3" creationId="{757B0643-4CA0-6638-E518-051F3DF45024}"/>
          </ac:spMkLst>
        </pc:spChg>
      </pc:sldChg>
      <pc:sldChg chg="addSp delSp modSp new mod">
        <pc:chgData name="Vlatka Lemić" userId="372f7cd6-6817-4a96-9b3c-c2ec6690e6ca" providerId="ADAL" clId="{DD62D06E-1F0F-496D-A61B-ACE7BFA03C4B}" dt="2025-09-18T09:53:13.772" v="1138" actId="207"/>
        <pc:sldMkLst>
          <pc:docMk/>
          <pc:sldMk cId="1463174696" sldId="450"/>
        </pc:sldMkLst>
        <pc:spChg chg="mod">
          <ac:chgData name="Vlatka Lemić" userId="372f7cd6-6817-4a96-9b3c-c2ec6690e6ca" providerId="ADAL" clId="{DD62D06E-1F0F-496D-A61B-ACE7BFA03C4B}" dt="2025-09-18T09:52:49.045" v="1133"/>
          <ac:spMkLst>
            <pc:docMk/>
            <pc:sldMk cId="1463174696" sldId="450"/>
            <ac:spMk id="2" creationId="{38D5229F-06DE-D7CF-6A13-750CBDB18051}"/>
          </ac:spMkLst>
        </pc:spChg>
        <pc:spChg chg="mod">
          <ac:chgData name="Vlatka Lemić" userId="372f7cd6-6817-4a96-9b3c-c2ec6690e6ca" providerId="ADAL" clId="{DD62D06E-1F0F-496D-A61B-ACE7BFA03C4B}" dt="2025-09-18T09:38:30.600" v="1043" actId="207"/>
          <ac:spMkLst>
            <pc:docMk/>
            <pc:sldMk cId="1463174696" sldId="450"/>
            <ac:spMk id="3" creationId="{D76DAB20-9CE3-A7EA-7269-E60FC811CC0B}"/>
          </ac:spMkLst>
        </pc:spChg>
        <pc:spChg chg="add mod">
          <ac:chgData name="Vlatka Lemić" userId="372f7cd6-6817-4a96-9b3c-c2ec6690e6ca" providerId="ADAL" clId="{DD62D06E-1F0F-496D-A61B-ACE7BFA03C4B}" dt="2025-09-18T09:53:13.772" v="1138" actId="207"/>
          <ac:spMkLst>
            <pc:docMk/>
            <pc:sldMk cId="1463174696" sldId="450"/>
            <ac:spMk id="15" creationId="{07315F92-2E69-6C85-0472-529E87F61F16}"/>
          </ac:spMkLst>
        </pc:spChg>
        <pc:picChg chg="add mod">
          <ac:chgData name="Vlatka Lemić" userId="372f7cd6-6817-4a96-9b3c-c2ec6690e6ca" providerId="ADAL" clId="{DD62D06E-1F0F-496D-A61B-ACE7BFA03C4B}" dt="2025-09-18T09:47:50.051" v="1078" actId="1076"/>
          <ac:picMkLst>
            <pc:docMk/>
            <pc:sldMk cId="1463174696" sldId="450"/>
            <ac:picMk id="4" creationId="{8EBDF4FB-5B51-50A8-3766-52D3EA393857}"/>
          </ac:picMkLst>
        </pc:picChg>
        <pc:picChg chg="add mod modCrop">
          <ac:chgData name="Vlatka Lemić" userId="372f7cd6-6817-4a96-9b3c-c2ec6690e6ca" providerId="ADAL" clId="{DD62D06E-1F0F-496D-A61B-ACE7BFA03C4B}" dt="2025-09-18T09:46:38.181" v="1071" actId="14100"/>
          <ac:picMkLst>
            <pc:docMk/>
            <pc:sldMk cId="1463174696" sldId="450"/>
            <ac:picMk id="6" creationId="{29722177-23F4-E178-0619-EB1B74D55C05}"/>
          </ac:picMkLst>
        </pc:picChg>
        <pc:picChg chg="add mod modCrop">
          <ac:chgData name="Vlatka Lemić" userId="372f7cd6-6817-4a96-9b3c-c2ec6690e6ca" providerId="ADAL" clId="{DD62D06E-1F0F-496D-A61B-ACE7BFA03C4B}" dt="2025-09-18T09:47:44.057" v="1077" actId="1076"/>
          <ac:picMkLst>
            <pc:docMk/>
            <pc:sldMk cId="1463174696" sldId="450"/>
            <ac:picMk id="8" creationId="{5C82E4A3-0252-3CC8-FC1B-7863D3FF69C6}"/>
          </ac:picMkLst>
        </pc:picChg>
        <pc:picChg chg="add del mod modCrop">
          <ac:chgData name="Vlatka Lemić" userId="372f7cd6-6817-4a96-9b3c-c2ec6690e6ca" providerId="ADAL" clId="{DD62D06E-1F0F-496D-A61B-ACE7BFA03C4B}" dt="2025-09-18T09:51:56.793" v="1128" actId="478"/>
          <ac:picMkLst>
            <pc:docMk/>
            <pc:sldMk cId="1463174696" sldId="450"/>
            <ac:picMk id="10" creationId="{9AB0AD58-BEA2-AC03-AC92-303DD535B659}"/>
          </ac:picMkLst>
        </pc:picChg>
        <pc:picChg chg="add mod modCrop">
          <ac:chgData name="Vlatka Lemić" userId="372f7cd6-6817-4a96-9b3c-c2ec6690e6ca" providerId="ADAL" clId="{DD62D06E-1F0F-496D-A61B-ACE7BFA03C4B}" dt="2025-09-18T09:50:22.214" v="1111" actId="732"/>
          <ac:picMkLst>
            <pc:docMk/>
            <pc:sldMk cId="1463174696" sldId="450"/>
            <ac:picMk id="11" creationId="{C5D335CD-ADCD-EC10-4C5C-06F901DEDD23}"/>
          </ac:picMkLst>
        </pc:picChg>
        <pc:picChg chg="add mod">
          <ac:chgData name="Vlatka Lemić" userId="372f7cd6-6817-4a96-9b3c-c2ec6690e6ca" providerId="ADAL" clId="{DD62D06E-1F0F-496D-A61B-ACE7BFA03C4B}" dt="2025-09-18T09:52:06.064" v="1130" actId="1076"/>
          <ac:picMkLst>
            <pc:docMk/>
            <pc:sldMk cId="1463174696" sldId="450"/>
            <ac:picMk id="12" creationId="{51D057C0-FB6B-9FC6-A6DF-275ED84A1822}"/>
          </ac:picMkLst>
        </pc:picChg>
        <pc:picChg chg="add mod">
          <ac:chgData name="Vlatka Lemić" userId="372f7cd6-6817-4a96-9b3c-c2ec6690e6ca" providerId="ADAL" clId="{DD62D06E-1F0F-496D-A61B-ACE7BFA03C4B}" dt="2025-09-18T09:52:24.929" v="1132" actId="1076"/>
          <ac:picMkLst>
            <pc:docMk/>
            <pc:sldMk cId="1463174696" sldId="450"/>
            <ac:picMk id="13" creationId="{3DF46D8A-3412-C4C9-F4DC-FA78D1F63F09}"/>
          </ac:picMkLst>
        </pc:picChg>
      </pc:sldChg>
      <pc:sldChg chg="addSp delSp modSp new mod">
        <pc:chgData name="Vlatka Lemić" userId="372f7cd6-6817-4a96-9b3c-c2ec6690e6ca" providerId="ADAL" clId="{DD62D06E-1F0F-496D-A61B-ACE7BFA03C4B}" dt="2025-09-18T09:58:01.961" v="1173" actId="1076"/>
        <pc:sldMkLst>
          <pc:docMk/>
          <pc:sldMk cId="1344237104" sldId="451"/>
        </pc:sldMkLst>
        <pc:spChg chg="del">
          <ac:chgData name="Vlatka Lemić" userId="372f7cd6-6817-4a96-9b3c-c2ec6690e6ca" providerId="ADAL" clId="{DD62D06E-1F0F-496D-A61B-ACE7BFA03C4B}" dt="2025-09-18T09:56:18.373" v="1156" actId="22"/>
          <ac:spMkLst>
            <pc:docMk/>
            <pc:sldMk cId="1344237104" sldId="451"/>
            <ac:spMk id="2" creationId="{36305852-2BCC-7288-292C-6DDC0A1F8802}"/>
          </ac:spMkLst>
        </pc:spChg>
        <pc:spChg chg="mod">
          <ac:chgData name="Vlatka Lemić" userId="372f7cd6-6817-4a96-9b3c-c2ec6690e6ca" providerId="ADAL" clId="{DD62D06E-1F0F-496D-A61B-ACE7BFA03C4B}" dt="2025-09-18T09:55:27.014" v="1155" actId="27636"/>
          <ac:spMkLst>
            <pc:docMk/>
            <pc:sldMk cId="1344237104" sldId="451"/>
            <ac:spMk id="3" creationId="{8FDD3891-43EB-ACF6-2C7C-0EC3E4501995}"/>
          </ac:spMkLst>
        </pc:spChg>
        <pc:spChg chg="add">
          <ac:chgData name="Vlatka Lemić" userId="372f7cd6-6817-4a96-9b3c-c2ec6690e6ca" providerId="ADAL" clId="{DD62D06E-1F0F-496D-A61B-ACE7BFA03C4B}" dt="2025-09-18T09:55:05.599" v="1146"/>
          <ac:spMkLst>
            <pc:docMk/>
            <pc:sldMk cId="1344237104" sldId="451"/>
            <ac:spMk id="4" creationId="{DDD95CDA-B409-BEF5-5F0A-4B393F43A141}"/>
          </ac:spMkLst>
        </pc:spChg>
        <pc:picChg chg="add mod ord modCrop">
          <ac:chgData name="Vlatka Lemić" userId="372f7cd6-6817-4a96-9b3c-c2ec6690e6ca" providerId="ADAL" clId="{DD62D06E-1F0F-496D-A61B-ACE7BFA03C4B}" dt="2025-09-18T09:57:56.357" v="1171" actId="1076"/>
          <ac:picMkLst>
            <pc:docMk/>
            <pc:sldMk cId="1344237104" sldId="451"/>
            <ac:picMk id="6" creationId="{DBB55DA8-A372-8781-AAAA-20F1C55C41AC}"/>
          </ac:picMkLst>
        </pc:picChg>
        <pc:picChg chg="add mod modCrop">
          <ac:chgData name="Vlatka Lemić" userId="372f7cd6-6817-4a96-9b3c-c2ec6690e6ca" providerId="ADAL" clId="{DD62D06E-1F0F-496D-A61B-ACE7BFA03C4B}" dt="2025-09-18T09:58:01.961" v="1173" actId="1076"/>
          <ac:picMkLst>
            <pc:docMk/>
            <pc:sldMk cId="1344237104" sldId="451"/>
            <ac:picMk id="8" creationId="{C661F696-6075-3EC2-B748-C6C6D2D4AEE4}"/>
          </ac:picMkLst>
        </pc:picChg>
      </pc:sldChg>
      <pc:sldChg chg="addSp delSp modSp new mod">
        <pc:chgData name="Vlatka Lemić" userId="372f7cd6-6817-4a96-9b3c-c2ec6690e6ca" providerId="ADAL" clId="{DD62D06E-1F0F-496D-A61B-ACE7BFA03C4B}" dt="2025-09-18T10:17:16.783" v="1222" actId="1076"/>
        <pc:sldMkLst>
          <pc:docMk/>
          <pc:sldMk cId="1787361385" sldId="452"/>
        </pc:sldMkLst>
        <pc:spChg chg="del">
          <ac:chgData name="Vlatka Lemić" userId="372f7cd6-6817-4a96-9b3c-c2ec6690e6ca" providerId="ADAL" clId="{DD62D06E-1F0F-496D-A61B-ACE7BFA03C4B}" dt="2025-09-18T10:11:33.844" v="1175" actId="22"/>
          <ac:spMkLst>
            <pc:docMk/>
            <pc:sldMk cId="1787361385" sldId="452"/>
            <ac:spMk id="2" creationId="{DE488AF6-EC94-49F4-ECDA-9EE81C5CFC7F}"/>
          </ac:spMkLst>
        </pc:spChg>
        <pc:spChg chg="mod">
          <ac:chgData name="Vlatka Lemić" userId="372f7cd6-6817-4a96-9b3c-c2ec6690e6ca" providerId="ADAL" clId="{DD62D06E-1F0F-496D-A61B-ACE7BFA03C4B}" dt="2025-09-18T10:13:01.040" v="1182" actId="20577"/>
          <ac:spMkLst>
            <pc:docMk/>
            <pc:sldMk cId="1787361385" sldId="452"/>
            <ac:spMk id="3" creationId="{F8E52FB1-E351-51CE-89FD-0BFE761D0EF9}"/>
          </ac:spMkLst>
        </pc:spChg>
        <pc:spChg chg="add del mod">
          <ac:chgData name="Vlatka Lemić" userId="372f7cd6-6817-4a96-9b3c-c2ec6690e6ca" providerId="ADAL" clId="{DD62D06E-1F0F-496D-A61B-ACE7BFA03C4B}" dt="2025-09-18T10:14:15.284" v="1192"/>
          <ac:spMkLst>
            <pc:docMk/>
            <pc:sldMk cId="1787361385" sldId="452"/>
            <ac:spMk id="9" creationId="{6945A040-F988-B52B-C43A-190E26FB93C2}"/>
          </ac:spMkLst>
        </pc:spChg>
        <pc:picChg chg="add del mod ord">
          <ac:chgData name="Vlatka Lemić" userId="372f7cd6-6817-4a96-9b3c-c2ec6690e6ca" providerId="ADAL" clId="{DD62D06E-1F0F-496D-A61B-ACE7BFA03C4B}" dt="2025-09-18T10:14:12.283" v="1191" actId="478"/>
          <ac:picMkLst>
            <pc:docMk/>
            <pc:sldMk cId="1787361385" sldId="452"/>
            <ac:picMk id="5" creationId="{83E738A3-7C0F-A06E-5F7C-A01F7A336045}"/>
          </ac:picMkLst>
        </pc:picChg>
        <pc:picChg chg="add del mod modCrop">
          <ac:chgData name="Vlatka Lemić" userId="372f7cd6-6817-4a96-9b3c-c2ec6690e6ca" providerId="ADAL" clId="{DD62D06E-1F0F-496D-A61B-ACE7BFA03C4B}" dt="2025-09-18T10:14:25.633" v="1196" actId="478"/>
          <ac:picMkLst>
            <pc:docMk/>
            <pc:sldMk cId="1787361385" sldId="452"/>
            <ac:picMk id="7" creationId="{7D90E3E8-959B-4378-E690-664D55765905}"/>
          </ac:picMkLst>
        </pc:picChg>
        <pc:picChg chg="add mod">
          <ac:chgData name="Vlatka Lemić" userId="372f7cd6-6817-4a96-9b3c-c2ec6690e6ca" providerId="ADAL" clId="{DD62D06E-1F0F-496D-A61B-ACE7BFA03C4B}" dt="2025-09-18T10:17:10.918" v="1221" actId="1076"/>
          <ac:picMkLst>
            <pc:docMk/>
            <pc:sldMk cId="1787361385" sldId="452"/>
            <ac:picMk id="10" creationId="{2D962880-EDF2-B4C9-D202-40BB80AB6927}"/>
          </ac:picMkLst>
        </pc:picChg>
        <pc:picChg chg="add del mod">
          <ac:chgData name="Vlatka Lemić" userId="372f7cd6-6817-4a96-9b3c-c2ec6690e6ca" providerId="ADAL" clId="{DD62D06E-1F0F-496D-A61B-ACE7BFA03C4B}" dt="2025-09-18T10:17:09.592" v="1220" actId="21"/>
          <ac:picMkLst>
            <pc:docMk/>
            <pc:sldMk cId="1787361385" sldId="452"/>
            <ac:picMk id="11" creationId="{6D9EA788-E4A8-AD85-2767-8A986504B528}"/>
          </ac:picMkLst>
        </pc:picChg>
        <pc:picChg chg="add del mod modCrop">
          <ac:chgData name="Vlatka Lemić" userId="372f7cd6-6817-4a96-9b3c-c2ec6690e6ca" providerId="ADAL" clId="{DD62D06E-1F0F-496D-A61B-ACE7BFA03C4B}" dt="2025-09-18T10:15:54.200" v="1216" actId="22"/>
          <ac:picMkLst>
            <pc:docMk/>
            <pc:sldMk cId="1787361385" sldId="452"/>
            <ac:picMk id="13" creationId="{DEE5D8F2-45DE-F595-2ACE-865E23778D6B}"/>
          </ac:picMkLst>
        </pc:picChg>
        <pc:picChg chg="add mod">
          <ac:chgData name="Vlatka Lemić" userId="372f7cd6-6817-4a96-9b3c-c2ec6690e6ca" providerId="ADAL" clId="{DD62D06E-1F0F-496D-A61B-ACE7BFA03C4B}" dt="2025-09-18T10:17:16.783" v="1222" actId="1076"/>
          <ac:picMkLst>
            <pc:docMk/>
            <pc:sldMk cId="1787361385" sldId="452"/>
            <ac:picMk id="14" creationId="{09E324F9-6DC8-8D94-839B-D986E037CC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1EBB9-8478-44D2-91BD-4D50AD8D2378}" type="datetimeFigureOut">
              <a:rPr lang="sr-Latn-CS" smtClean="0"/>
              <a:t>18.9.2025.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DBCD1-4281-47CB-AA78-B2AFE892CB56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DBCD1-4281-47CB-AA78-B2AFE892CB5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762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DBCD1-4281-47CB-AA78-B2AFE892CB56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109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B989-27CB-473F-B716-6FFA1E38DBA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ED88-8AE2-47EE-B3AE-04D579EC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3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D898E62-FAA9-41D8-976A-7CA144C885BB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D3A1B0A-6565-4EFC-8422-A32CFA121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vu.hr/sustav/" TargetMode="External"/><Relationship Id="rId7" Type="http://schemas.openxmlformats.org/officeDocument/2006/relationships/hyperlink" Target="https://www.unizg.hr/o-sveucilistu/sveuciliste-jucer-danas-sutra/arhiv-sveucilista/" TargetMode="External"/><Relationship Id="rId2" Type="http://schemas.openxmlformats.org/officeDocument/2006/relationships/hyperlink" Target="https://dabar.srce.h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zg.eindigo.net/" TargetMode="External"/><Relationship Id="rId5" Type="http://schemas.openxmlformats.org/officeDocument/2006/relationships/hyperlink" Target="https://www.carnet.hr/projekt/e-sveucilista/" TargetMode="External"/><Relationship Id="rId4" Type="http://schemas.openxmlformats.org/officeDocument/2006/relationships/hyperlink" Target="https://visokoobrazovanje.h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97D4B51-70B2-79BB-4B4D-88166C057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042" y="4626236"/>
            <a:ext cx="11074400" cy="1143000"/>
          </a:xfrm>
        </p:spPr>
        <p:txBody>
          <a:bodyPr/>
          <a:lstStyle/>
          <a:p>
            <a:endParaRPr lang="hr-HR" dirty="0"/>
          </a:p>
          <a:p>
            <a:r>
              <a:rPr lang="hr-HR" dirty="0"/>
              <a:t>Dr. sc. Vlatka Lemić, Sveučilište u Zagrebu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60C897-1E56-CB3D-C710-804ACD2A4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2897636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Dokumentiranje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studentskog života iz arhivske perspektive: digitalna transformacija i participativni pristup</a:t>
            </a:r>
          </a:p>
        </p:txBody>
      </p:sp>
    </p:spTree>
    <p:extLst>
      <p:ext uri="{BB962C8B-B14F-4D97-AF65-F5344CB8AC3E}">
        <p14:creationId xmlns:p14="http://schemas.microsoft.com/office/powerpoint/2010/main" val="30773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D5229F-06DE-D7CF-6A13-750CBDB1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https://dabar.srce.hr/</a:t>
            </a:r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6DAB20-9CE3-A7EA-7269-E60FC811C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Dabar (Digitalni akademski arhivi i repozitoriji)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BDF4FB-5B51-50A8-3766-52D3EA393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0" t="35464" r="22496" b="18609"/>
          <a:stretch>
            <a:fillRect/>
          </a:stretch>
        </p:blipFill>
        <p:spPr bwMode="auto">
          <a:xfrm>
            <a:off x="613657" y="1371600"/>
            <a:ext cx="4900219" cy="2969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22177-23F4-E178-0619-EB1B74D55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58" t="16676" r="18590" b="3725"/>
          <a:stretch>
            <a:fillRect/>
          </a:stretch>
        </p:blipFill>
        <p:spPr>
          <a:xfrm>
            <a:off x="4887312" y="1781502"/>
            <a:ext cx="5494130" cy="431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2E4A3-0252-3CC8-FC1B-7863D3FF69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436" t="37088" r="44658" b="17586"/>
          <a:stretch>
            <a:fillRect/>
          </a:stretch>
        </p:blipFill>
        <p:spPr>
          <a:xfrm>
            <a:off x="9128234" y="3429000"/>
            <a:ext cx="2732922" cy="3108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D057C0-FB6B-9FC6-A6DF-275ED84A1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65" y="4682730"/>
            <a:ext cx="1652159" cy="175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F46D8A-3412-C4C9-F4DC-FA78D1F63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106" y="5127776"/>
            <a:ext cx="1609483" cy="1310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315F92-2E69-6C85-0472-529E87F61F16}"/>
              </a:ext>
            </a:extLst>
          </p:cNvPr>
          <p:cNvSpPr txBox="1"/>
          <p:nvPr/>
        </p:nvSpPr>
        <p:spPr>
          <a:xfrm>
            <a:off x="2261759" y="4549937"/>
            <a:ext cx="2483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https://dabar.srce.hr/</a:t>
            </a:r>
          </a:p>
        </p:txBody>
      </p:sp>
    </p:spTree>
    <p:extLst>
      <p:ext uri="{BB962C8B-B14F-4D97-AF65-F5344CB8AC3E}">
        <p14:creationId xmlns:p14="http://schemas.microsoft.com/office/powerpoint/2010/main" val="1463174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B73D085-3C7C-1653-9A3A-DCAA5C424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214"/>
            <a:ext cx="10972800" cy="4915786"/>
          </a:xfrm>
        </p:spPr>
        <p:txBody>
          <a:bodyPr/>
          <a:lstStyle/>
          <a:p>
            <a:r>
              <a:rPr lang="hr-HR" dirty="0"/>
              <a:t>informacijski sustav koji prvenstveno olakšava provedbu administrativnih poslova na razini visokog učilišta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dirty="0"/>
              <a:t>pokriva većinu administrativnih poslova u vezi sa studentima i njihovim studiranjem</a:t>
            </a:r>
          </a:p>
          <a:p>
            <a:r>
              <a:rPr lang="hr-HR" dirty="0"/>
              <a:t>različiti ISVU moduli: </a:t>
            </a:r>
            <a:r>
              <a:rPr lang="hr-HR" dirty="0" err="1"/>
              <a:t>Studomat</a:t>
            </a:r>
            <a:r>
              <a:rPr lang="hr-HR" dirty="0"/>
              <a:t> (za studente), Nastavnički portal i/ili modul Ispiti (za nastavnike), Studiji i studenti (studentske referade), Skladište podataka… </a:t>
            </a:r>
            <a:r>
              <a:rPr lang="hr-HR" dirty="0">
                <a:sym typeface="Wingdings" panose="05000000000000000000" pitchFamily="2" charset="2"/>
              </a:rPr>
              <a:t> desktop i web aplikacije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16D97F0-D079-4846-2672-336EE854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32121"/>
          </a:xfrm>
        </p:spPr>
        <p:txBody>
          <a:bodyPr/>
          <a:lstStyle/>
          <a:p>
            <a:r>
              <a:rPr kumimoji="0" lang="hr-HR" sz="4200" b="0" i="0" u="none" strike="noStrike" kern="1200" cap="none" spc="-100" normalizeH="0" baseline="0" noProof="0" dirty="0">
                <a:ln w="3200">
                  <a:solidFill>
                    <a:srgbClr val="F8F8F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Informacijski sustav visokih učilišta (ISVU)</a:t>
            </a:r>
            <a:endParaRPr lang="hr-HR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098C205-D641-ECF5-FB3D-5E532D3B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60" b="4023"/>
          <a:stretch>
            <a:fillRect/>
          </a:stretch>
        </p:blipFill>
        <p:spPr>
          <a:xfrm>
            <a:off x="1362621" y="3804561"/>
            <a:ext cx="5369098" cy="286969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280AD01-97B5-9414-CDB4-C6B17909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605" y="3429001"/>
            <a:ext cx="388398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1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3522193-56D7-F496-C861-78F6F92D8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Zakon o visokom obrazovanju i znanstvenoj djelatnosti od 1.1.2024.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dirty="0"/>
              <a:t>sva visoka učilišta dužna su izdavati digitalne diplome i dopunske isprave te ih unijeti u Digitalni registar diploma, svjedodžbi  i dopunskih isprava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8B93AFE-93DF-478C-A32E-0A3D0A99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1320130" cy="1219200"/>
          </a:xfrm>
        </p:spPr>
        <p:txBody>
          <a:bodyPr>
            <a:normAutofit fontScale="90000"/>
          </a:bodyPr>
          <a:lstStyle/>
          <a:p>
            <a:r>
              <a:rPr kumimoji="0" lang="hr-HR" sz="3800" b="0" i="0" u="none" strike="noStrike" kern="1200" cap="none" spc="-100" normalizeH="0" baseline="0" noProof="0" dirty="0">
                <a:ln w="3200">
                  <a:solidFill>
                    <a:srgbClr val="F8F8F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Informacijski sustav evidencija u visokom obrazovanju (</a:t>
            </a:r>
            <a:r>
              <a:rPr kumimoji="0" lang="hr-HR" sz="3800" b="0" i="0" u="none" strike="noStrike" kern="1200" cap="none" spc="-100" normalizeH="0" baseline="0" noProof="0" dirty="0" err="1">
                <a:ln w="3200">
                  <a:solidFill>
                    <a:srgbClr val="F8F8F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ISeVO</a:t>
            </a:r>
            <a:r>
              <a:rPr kumimoji="0" lang="hr-HR" sz="3800" b="0" i="0" u="none" strike="noStrike" kern="1200" cap="none" spc="-100" normalizeH="0" baseline="0" noProof="0" dirty="0">
                <a:ln w="3200">
                  <a:solidFill>
                    <a:srgbClr val="F8F8F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)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4848D9-03F8-E547-D47B-31C15F76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786" y="2785086"/>
            <a:ext cx="5983614" cy="373975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7FC592B-6CB4-4A31-8826-5E3C0E647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2" y="2816668"/>
            <a:ext cx="4932007" cy="221253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19C44F0-3520-F577-DF3F-71061B9B93D3}"/>
              </a:ext>
            </a:extLst>
          </p:cNvPr>
          <p:cNvSpPr txBox="1"/>
          <p:nvPr/>
        </p:nvSpPr>
        <p:spPr>
          <a:xfrm>
            <a:off x="425302" y="5172669"/>
            <a:ext cx="5086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Moduli: Digitalni registar diploma, Preglednik visokih učilišta, Preglednik studijskih programa, Administracija korisnika i Upravljanje resursima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655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8F4E4BB-DA08-F6CE-A5CF-8A3A0BA8B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9491" t="35944" r="40233" b="12529"/>
          <a:stretch>
            <a:fillRect/>
          </a:stretch>
        </p:blipFill>
        <p:spPr>
          <a:xfrm>
            <a:off x="233089" y="454509"/>
            <a:ext cx="4005673" cy="572588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F3893CF-7E69-7036-28C3-DD56671791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58" t="33173" r="40261" b="15349"/>
          <a:stretch>
            <a:fillRect/>
          </a:stretch>
        </p:blipFill>
        <p:spPr>
          <a:xfrm>
            <a:off x="3883442" y="820696"/>
            <a:ext cx="4069798" cy="572588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4CBE061-167D-C1FF-5CDB-0E686E3AEB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157" t="41705" r="40349" b="6750"/>
          <a:stretch>
            <a:fillRect/>
          </a:stretch>
        </p:blipFill>
        <p:spPr>
          <a:xfrm>
            <a:off x="7889115" y="566055"/>
            <a:ext cx="4047379" cy="57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34B8E-AA64-2C69-047E-681D17189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351" b="11186"/>
          <a:stretch>
            <a:fillRect/>
          </a:stretch>
        </p:blipFill>
        <p:spPr>
          <a:xfrm>
            <a:off x="860573" y="1636293"/>
            <a:ext cx="9691121" cy="47524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6DC15A-8BA6-32A6-28F4-99A5FFC9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Portal </a:t>
            </a:r>
            <a:r>
              <a:rPr lang="hr-HR" b="1" dirty="0" err="1">
                <a:solidFill>
                  <a:schemeClr val="tx1"/>
                </a:solidFill>
              </a:rPr>
              <a:t>Vizbi.UNIZG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54320-82D4-FA4B-A71B-05C7C939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53" t="25088" r="33078" b="8947"/>
          <a:stretch>
            <a:fillRect/>
          </a:stretch>
        </p:blipFill>
        <p:spPr>
          <a:xfrm>
            <a:off x="7926489" y="252664"/>
            <a:ext cx="4165248" cy="545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BBC58-757E-E62D-1063-00D9D110CB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756" t="21462" r="30885" b="10270"/>
          <a:stretch>
            <a:fillRect/>
          </a:stretch>
        </p:blipFill>
        <p:spPr>
          <a:xfrm>
            <a:off x="292770" y="2213810"/>
            <a:ext cx="3068576" cy="4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18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B5DA-66D3-4EB4-ACDA-4BEDEDB0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547" y="216568"/>
            <a:ext cx="8173453" cy="1985211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chemeClr val="tx1"/>
                </a:solidFill>
              </a:rPr>
              <a:t>U okviru projekta Kreativne Europe </a:t>
            </a:r>
            <a:r>
              <a:rPr lang="hr-HR" sz="2800" b="1" dirty="0" err="1">
                <a:solidFill>
                  <a:schemeClr val="tx1"/>
                </a:solidFill>
              </a:rPr>
              <a:t>They</a:t>
            </a:r>
            <a:r>
              <a:rPr lang="hr-HR" sz="2800" b="1" dirty="0">
                <a:solidFill>
                  <a:schemeClr val="tx1"/>
                </a:solidFill>
              </a:rPr>
              <a:t>: Live posvećenog dokumentiranju studentskog života u Europi organizirane su edukacijske aktivnosti i izložbe i pokrenut virtualni arhiv studenata Sveučilišta u Zagrebu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E9CCF57-DDA6-4455-9BA6-616F24110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9" t="34543" r="18785" b="10721"/>
          <a:stretch/>
        </p:blipFill>
        <p:spPr>
          <a:xfrm>
            <a:off x="1167343" y="2611994"/>
            <a:ext cx="6937930" cy="3958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E9BBA-DCAC-45D1-903A-28637F008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3" t="23075" r="38908" b="14135"/>
          <a:stretch/>
        </p:blipFill>
        <p:spPr>
          <a:xfrm>
            <a:off x="800052" y="348319"/>
            <a:ext cx="3016469" cy="424304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469BF97-506E-0272-41B1-69911AC7D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80" y="1906720"/>
            <a:ext cx="3016468" cy="456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38D9694-E667-4CE1-4A90-C7EA88F4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3999"/>
            <a:ext cx="10972800" cy="4887433"/>
          </a:xfrm>
        </p:spPr>
        <p:txBody>
          <a:bodyPr>
            <a:normAutofit fontScale="92500"/>
          </a:bodyPr>
          <a:lstStyle/>
          <a:p>
            <a:r>
              <a:rPr lang="hr-HR" dirty="0">
                <a:solidFill>
                  <a:schemeClr val="accent5"/>
                </a:solidFill>
              </a:rPr>
              <a:t>svakodnevni život</a:t>
            </a:r>
          </a:p>
          <a:p>
            <a:r>
              <a:rPr lang="hr-HR" dirty="0">
                <a:solidFill>
                  <a:schemeClr val="accent5"/>
                </a:solidFill>
              </a:rPr>
              <a:t>studentski centri, studentski kampusi</a:t>
            </a:r>
          </a:p>
          <a:p>
            <a:r>
              <a:rPr lang="hr-HR" dirty="0">
                <a:solidFill>
                  <a:schemeClr val="accent5"/>
                </a:solidFill>
              </a:rPr>
              <a:t>vannastavne aktivnosti</a:t>
            </a:r>
          </a:p>
          <a:p>
            <a:r>
              <a:rPr lang="hr-HR" dirty="0">
                <a:solidFill>
                  <a:schemeClr val="accent5"/>
                </a:solidFill>
              </a:rPr>
              <a:t>kulturne ustanove i organizacije</a:t>
            </a:r>
          </a:p>
          <a:p>
            <a:r>
              <a:rPr lang="hr-HR" dirty="0">
                <a:solidFill>
                  <a:schemeClr val="accent5"/>
                </a:solidFill>
              </a:rPr>
              <a:t>studentske udruge i udruženja</a:t>
            </a:r>
          </a:p>
          <a:p>
            <a:r>
              <a:rPr lang="hr-HR" dirty="0">
                <a:solidFill>
                  <a:schemeClr val="accent5"/>
                </a:solidFill>
              </a:rPr>
              <a:t>studentske publikacije, studentske zbirke</a:t>
            </a:r>
          </a:p>
          <a:p>
            <a:r>
              <a:rPr lang="hr-HR" dirty="0">
                <a:solidFill>
                  <a:schemeClr val="accent5"/>
                </a:solidFill>
              </a:rPr>
              <a:t>privatne zbirke</a:t>
            </a:r>
          </a:p>
          <a:p>
            <a:r>
              <a:rPr lang="hr-HR" dirty="0"/>
              <a:t>…….</a:t>
            </a:r>
          </a:p>
          <a:p>
            <a:endParaRPr lang="hr-HR" dirty="0"/>
          </a:p>
          <a:p>
            <a:pPr>
              <a:spcBef>
                <a:spcPts val="300"/>
              </a:spcBef>
              <a:buClr>
                <a:srgbClr val="B2B2B2">
                  <a:shade val="75000"/>
                </a:srgbClr>
              </a:buClr>
              <a:buFont typeface="Wingdings" pitchFamily="2" charset="2"/>
              <a:buChar char="§"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Edukacijski programi i priručnici o usmenoj povijesti, digitalnom arhiviranju i kontekstualnim i participativnim umjetničkim praksama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4C561B0-B90D-2F71-6340-27A905E3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8215423" cy="1219200"/>
          </a:xfrm>
        </p:spPr>
        <p:txBody>
          <a:bodyPr/>
          <a:lstStyle/>
          <a:p>
            <a:r>
              <a:rPr lang="hr-HR" dirty="0">
                <a:solidFill>
                  <a:schemeClr val="accent3"/>
                </a:solidFill>
              </a:rPr>
              <a:t>Dokumentiranje studentskog života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50FE1A-6A73-C578-572E-DC142653E51B}"/>
              </a:ext>
            </a:extLst>
          </p:cNvPr>
          <p:cNvPicPr/>
          <p:nvPr/>
        </p:nvPicPr>
        <p:blipFill>
          <a:blip r:embed="rId2"/>
          <a:srcRect t="9452" b="5671"/>
          <a:stretch>
            <a:fillRect/>
          </a:stretch>
        </p:blipFill>
        <p:spPr bwMode="auto">
          <a:xfrm>
            <a:off x="6570921" y="2346721"/>
            <a:ext cx="4859080" cy="28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bout Us">
            <a:extLst>
              <a:ext uri="{FF2B5EF4-FFF2-40B4-BE49-F238E27FC236}">
                <a16:creationId xmlns:a16="http://schemas.microsoft.com/office/drawing/2014/main" id="{381910AD-EE81-63C8-2AEC-FC93F96E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802" y="213536"/>
            <a:ext cx="1865598" cy="1865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662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4549CC6-12DE-17DB-DB98-4AAD63C77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313274"/>
          </a:xfrm>
        </p:spPr>
        <p:txBody>
          <a:bodyPr/>
          <a:lstStyle/>
          <a:p>
            <a:r>
              <a:rPr lang="hr-HR" dirty="0"/>
              <a:t>DABAR - </a:t>
            </a:r>
            <a:r>
              <a:rPr lang="hr-HR" dirty="0">
                <a:hlinkClick r:id="rId2"/>
              </a:rPr>
              <a:t>https://dabar.srce.hr/</a:t>
            </a:r>
            <a:endParaRPr lang="hr-HR" dirty="0"/>
          </a:p>
          <a:p>
            <a:r>
              <a:rPr lang="hr-HR" dirty="0"/>
              <a:t>ISVU - </a:t>
            </a:r>
            <a:r>
              <a:rPr lang="hr-HR" dirty="0">
                <a:hlinkClick r:id="rId3"/>
              </a:rPr>
              <a:t>https://www.isvu.hr/sustav/</a:t>
            </a:r>
            <a:endParaRPr lang="hr-HR" dirty="0"/>
          </a:p>
          <a:p>
            <a:r>
              <a:rPr lang="hr-HR" dirty="0" err="1"/>
              <a:t>ISeVO</a:t>
            </a:r>
            <a:r>
              <a:rPr lang="hr-HR" dirty="0"/>
              <a:t> - </a:t>
            </a:r>
            <a:r>
              <a:rPr lang="hr-HR" dirty="0">
                <a:hlinkClick r:id="rId4"/>
              </a:rPr>
              <a:t>https://visokoobrazovanje.hr/</a:t>
            </a:r>
            <a:endParaRPr lang="hr-HR" dirty="0"/>
          </a:p>
          <a:p>
            <a:r>
              <a:rPr lang="hr-HR" dirty="0"/>
              <a:t>e-Sveučilišta - </a:t>
            </a:r>
            <a:r>
              <a:rPr lang="hr-HR" dirty="0">
                <a:hlinkClick r:id="rId5"/>
              </a:rPr>
              <a:t>https://www.carnet.hr/projekt/e-sveucilista/</a:t>
            </a:r>
            <a:endParaRPr lang="hr-HR" dirty="0"/>
          </a:p>
          <a:p>
            <a:r>
              <a:rPr lang="hr-HR" dirty="0"/>
              <a:t>Puh – https://www.srce.unizg.hr/puh</a:t>
            </a:r>
          </a:p>
          <a:p>
            <a:r>
              <a:rPr lang="hr-HR" dirty="0" err="1"/>
              <a:t>Vizbi.UNIZG</a:t>
            </a:r>
            <a:r>
              <a:rPr lang="hr-HR" dirty="0"/>
              <a:t> - </a:t>
            </a:r>
            <a:r>
              <a:rPr lang="hr-HR" dirty="0">
                <a:hlinkClick r:id="rId6"/>
              </a:rPr>
              <a:t>https://unizg.eindigo.net/</a:t>
            </a:r>
            <a:endParaRPr lang="hr-HR" dirty="0"/>
          </a:p>
          <a:p>
            <a:pPr marL="0" indent="0" algn="ctr">
              <a:buNone/>
            </a:pPr>
            <a:r>
              <a:rPr lang="hr-HR" dirty="0"/>
              <a:t>…</a:t>
            </a:r>
          </a:p>
          <a:p>
            <a:r>
              <a:rPr lang="hr-HR" dirty="0"/>
              <a:t>Arhiv Sveučilišta u Zagrebu - </a:t>
            </a:r>
            <a:r>
              <a:rPr lang="hr-HR" dirty="0">
                <a:hlinkClick r:id="rId7"/>
              </a:rPr>
              <a:t>https://www.unizg.hr/o-sveucilistu/sveuciliste-jucer-danas-sutra/arhiv-sveucilista/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172A909-969D-0F84-7826-2AC46979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9735879" cy="1219200"/>
          </a:xfrm>
        </p:spPr>
        <p:txBody>
          <a:bodyPr/>
          <a:lstStyle/>
          <a:p>
            <a:r>
              <a:rPr lang="hr-HR" dirty="0">
                <a:solidFill>
                  <a:schemeClr val="accent2"/>
                </a:solidFill>
              </a:rPr>
              <a:t>Saznajte  više</a:t>
            </a:r>
          </a:p>
        </p:txBody>
      </p:sp>
    </p:spTree>
    <p:extLst>
      <p:ext uri="{BB962C8B-B14F-4D97-AF65-F5344CB8AC3E}">
        <p14:creationId xmlns:p14="http://schemas.microsoft.com/office/powerpoint/2010/main" val="137000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endParaRPr lang="hr-HR" dirty="0">
              <a:solidFill>
                <a:schemeClr val="tx2"/>
              </a:solidFill>
            </a:endParaRPr>
          </a:p>
          <a:p>
            <a:r>
              <a:rPr lang="hr-HR" sz="2400" dirty="0">
                <a:solidFill>
                  <a:schemeClr val="accent5"/>
                </a:solidFill>
              </a:rPr>
              <a:t>355 godina djelovanja</a:t>
            </a:r>
          </a:p>
          <a:p>
            <a:r>
              <a:rPr lang="hr-HR" sz="2400" dirty="0">
                <a:solidFill>
                  <a:schemeClr val="accent5"/>
                </a:solidFill>
              </a:rPr>
              <a:t>35 sastavnica</a:t>
            </a:r>
          </a:p>
          <a:p>
            <a:r>
              <a:rPr lang="hr-HR" sz="2400" dirty="0">
                <a:solidFill>
                  <a:schemeClr val="accent5"/>
                </a:solidFill>
              </a:rPr>
              <a:t>više od 500.000 studenata</a:t>
            </a:r>
          </a:p>
          <a:p>
            <a:r>
              <a:rPr lang="hr-HR" sz="2400" dirty="0">
                <a:solidFill>
                  <a:schemeClr val="accent5"/>
                </a:solidFill>
              </a:rPr>
              <a:t>više od 30.000 d/m gradiva</a:t>
            </a:r>
          </a:p>
          <a:p>
            <a:pPr>
              <a:buNone/>
            </a:pPr>
            <a:r>
              <a:rPr lang="hr-HR" sz="2400" dirty="0">
                <a:solidFill>
                  <a:schemeClr val="accent5"/>
                </a:solidFill>
              </a:rPr>
              <a:t>         …..</a:t>
            </a:r>
          </a:p>
          <a:p>
            <a:pPr>
              <a:buFont typeface="Wingdings" pitchFamily="2" charset="2"/>
              <a:buChar char="à"/>
            </a:pPr>
            <a:r>
              <a:rPr lang="hr-HR" sz="2400" dirty="0">
                <a:solidFill>
                  <a:schemeClr val="accent5"/>
                </a:solidFill>
              </a:rPr>
              <a:t>najstarije i manji dio</a:t>
            </a:r>
          </a:p>
          <a:p>
            <a:pPr>
              <a:buNone/>
            </a:pPr>
            <a:r>
              <a:rPr lang="hr-HR" sz="2400" dirty="0">
                <a:solidFill>
                  <a:schemeClr val="accent5"/>
                </a:solidFill>
              </a:rPr>
              <a:t>    novijeg gradiva u HDA</a:t>
            </a:r>
          </a:p>
          <a:p>
            <a:pPr>
              <a:buFont typeface="Wingdings" pitchFamily="2" charset="2"/>
              <a:buChar char="à"/>
            </a:pPr>
            <a:r>
              <a:rPr lang="hr-HR" sz="2400" dirty="0">
                <a:solidFill>
                  <a:schemeClr val="accent5"/>
                </a:solidFill>
              </a:rPr>
              <a:t>veći dio gradiva čuva se na </a:t>
            </a:r>
          </a:p>
          <a:p>
            <a:pPr>
              <a:buNone/>
            </a:pPr>
            <a:r>
              <a:rPr lang="hr-HR" sz="2400" dirty="0">
                <a:solidFill>
                  <a:schemeClr val="accent5"/>
                </a:solidFill>
              </a:rPr>
              <a:t>    sastavnicama  pojedinim </a:t>
            </a:r>
            <a:r>
              <a:rPr lang="hr-HR" sz="2400" dirty="0"/>
              <a:t>sastavnicama Sveučilišta</a:t>
            </a:r>
            <a:endParaRPr lang="hr-HR" sz="2400" dirty="0">
              <a:solidFill>
                <a:srgbClr val="002060"/>
              </a:solidFill>
            </a:endParaRPr>
          </a:p>
          <a:p>
            <a:pPr>
              <a:buNone/>
            </a:pPr>
            <a:endParaRPr lang="hr-HR" sz="2400" dirty="0">
              <a:solidFill>
                <a:srgbClr val="002060"/>
              </a:solidFill>
            </a:endParaRPr>
          </a:p>
          <a:p>
            <a:pPr>
              <a:buNone/>
            </a:pPr>
            <a:endParaRPr lang="hr-HR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2060"/>
            </a:solidFill>
          </a:ln>
        </p:spPr>
        <p:txBody>
          <a:bodyPr/>
          <a:lstStyle/>
          <a:p>
            <a:r>
              <a:rPr lang="hr-HR" dirty="0"/>
              <a:t>          </a:t>
            </a:r>
            <a:r>
              <a:rPr lang="hr-HR" b="1" dirty="0">
                <a:solidFill>
                  <a:schemeClr val="accent4"/>
                </a:solidFill>
              </a:rPr>
              <a:t>Sveučilište u Zagrebu – povijesni izvori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47" y="291361"/>
            <a:ext cx="1151225" cy="1403875"/>
          </a:xfrm>
          <a:prstGeom prst="rect">
            <a:avLst/>
          </a:prstGeom>
        </p:spPr>
      </p:pic>
      <p:pic>
        <p:nvPicPr>
          <p:cNvPr id="7" name="Picture 6" descr="C:\Users\Zlatko\AppData\Local\Temp\Temp1_slike 2.zip\arhiva0306-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8065" y="2062331"/>
            <a:ext cx="2559629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Zlatko\AppData\Local\Temp\Temp1_slike 2.zip\arhiva0306-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1684" y="1405025"/>
            <a:ext cx="2627630" cy="181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vlemic\AppData\Local\Temp\Rar$DIa8148.41010\arhiva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2804" r="3913" b="4701"/>
          <a:stretch/>
        </p:blipFill>
        <p:spPr bwMode="auto">
          <a:xfrm>
            <a:off x="8776309" y="4005714"/>
            <a:ext cx="2927350" cy="2348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vlemic\AppData\Local\Temp\Rar$DIa8148.16225\arhiva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5918" r="12452" b="4272"/>
          <a:stretch/>
        </p:blipFill>
        <p:spPr bwMode="auto">
          <a:xfrm>
            <a:off x="4582318" y="2753131"/>
            <a:ext cx="1568213" cy="3219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vlemic\AppData\Local\Temp\Rar$DRa8148.24330\arhiva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8081" b="3788"/>
          <a:stretch>
            <a:fillRect/>
          </a:stretch>
        </p:blipFill>
        <p:spPr bwMode="auto">
          <a:xfrm>
            <a:off x="6555457" y="3896806"/>
            <a:ext cx="1979930" cy="221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68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AC33949-F5D1-4FD1-3F6D-7A4C9050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2112"/>
            <a:ext cx="10972800" cy="5401339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Akademski život (isprave, diplome,…)</a:t>
            </a:r>
          </a:p>
          <a:p>
            <a:r>
              <a:rPr lang="hr-HR" dirty="0"/>
              <a:t>Studentske evidencije</a:t>
            </a:r>
          </a:p>
          <a:p>
            <a:r>
              <a:rPr lang="hr-HR" dirty="0"/>
              <a:t>Studentski standard (zdravstvene usluge, </a:t>
            </a:r>
          </a:p>
          <a:p>
            <a:r>
              <a:rPr lang="hr-HR" dirty="0"/>
              <a:t>prehrana, smještaj, …)</a:t>
            </a:r>
          </a:p>
          <a:p>
            <a:r>
              <a:rPr lang="hr-HR" dirty="0"/>
              <a:t>Studentske organizacije</a:t>
            </a:r>
          </a:p>
          <a:p>
            <a:r>
              <a:rPr lang="hr-HR" dirty="0"/>
              <a:t>Nagrade, natječaji</a:t>
            </a:r>
          </a:p>
          <a:p>
            <a:r>
              <a:rPr lang="hr-HR" dirty="0"/>
              <a:t>Podrška (stipendije, natječaji,…)</a:t>
            </a:r>
          </a:p>
          <a:p>
            <a:r>
              <a:rPr lang="hr-HR" dirty="0"/>
              <a:t>Zapošljavanje</a:t>
            </a:r>
          </a:p>
          <a:p>
            <a:r>
              <a:rPr lang="hr-HR" dirty="0"/>
              <a:t>Sport i kultura</a:t>
            </a:r>
          </a:p>
          <a:p>
            <a:r>
              <a:rPr lang="hr-HR" dirty="0"/>
              <a:t>ICT usluge i sadržaji</a:t>
            </a:r>
          </a:p>
          <a:p>
            <a:r>
              <a:rPr lang="hr-HR" dirty="0"/>
              <a:t>Programi mobilnosti</a:t>
            </a:r>
          </a:p>
          <a:p>
            <a:r>
              <a:rPr lang="hr-HR" dirty="0"/>
              <a:t>Studentske službe i usluge</a:t>
            </a:r>
          </a:p>
          <a:p>
            <a:endParaRPr lang="hr-HR" dirty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2B2B2"/>
              </a:buClr>
              <a:buSzPct val="85000"/>
              <a:buFont typeface="Wingdings 2"/>
              <a:buChar char=""/>
              <a:tabLst/>
              <a:defRPr/>
            </a:pPr>
            <a:endParaRPr kumimoji="0" lang="hr-H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  <a:sym typeface="Wingdings" panose="05000000000000000000" pitchFamily="2" charset="2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2B2B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r-H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Guidelines on appraisal and disposition of student's records, SUV/ICA, 2013. </a:t>
            </a:r>
            <a:endParaRPr kumimoji="0" lang="hr-HR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0FD54FA-8353-BE91-70ED-B27EB5D4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04530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2"/>
                </a:solidFill>
              </a:rPr>
              <a:t>Studentska dokumentacija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6CE9835-D32C-9AFD-C260-D3A85914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319" y="1371600"/>
            <a:ext cx="4810161" cy="36762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5B88401-3A71-39C2-6A91-C00CFC1F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077" y="4943822"/>
            <a:ext cx="48406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BDE906D-BC25-B307-18BD-8F77CB452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393" t="12015" r="19171" b="20543"/>
          <a:stretch>
            <a:fillRect/>
          </a:stretch>
        </p:blipFill>
        <p:spPr>
          <a:xfrm rot="5400000">
            <a:off x="-554297" y="1374772"/>
            <a:ext cx="5894688" cy="370013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3A77F7D-658C-B2BF-25B6-633543FF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006" t="31783" r="41657" b="7024"/>
          <a:stretch>
            <a:fillRect/>
          </a:stretch>
        </p:blipFill>
        <p:spPr>
          <a:xfrm>
            <a:off x="7863955" y="201266"/>
            <a:ext cx="3397910" cy="444091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9913CE3-400E-DF86-80C4-D92AFA697E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30" t="31783" r="41134" b="7024"/>
          <a:stretch>
            <a:fillRect/>
          </a:stretch>
        </p:blipFill>
        <p:spPr>
          <a:xfrm>
            <a:off x="4306999" y="277493"/>
            <a:ext cx="3302227" cy="495583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B11BF19-F0D8-8F72-E890-8862A91A3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2946" r="12550" b="8992"/>
          <a:stretch>
            <a:fillRect/>
          </a:stretch>
        </p:blipFill>
        <p:spPr>
          <a:xfrm>
            <a:off x="3894588" y="3261712"/>
            <a:ext cx="3905480" cy="333580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D3FFB769-570A-59BC-25E9-FD191664C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955" y="3876717"/>
            <a:ext cx="384081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4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2FACC7-7C5E-923C-EAE6-313400AC4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5334000"/>
          </a:xfrm>
        </p:spPr>
        <p:txBody>
          <a:bodyPr>
            <a:normAutofit fontScale="85000" lnSpcReduction="10000"/>
          </a:bodyPr>
          <a:lstStyle/>
          <a:p>
            <a:r>
              <a:rPr lang="hr-HR" b="1" i="0" u="none" strike="noStrike" baseline="0" dirty="0">
                <a:solidFill>
                  <a:schemeClr val="accent6"/>
                </a:solidFill>
              </a:rPr>
              <a:t>Zakonska naredba o osnivanju Sveučilišta u Zagrebu </a:t>
            </a:r>
            <a:r>
              <a:rPr lang="hr-HR" b="1" i="0" u="none" strike="noStrike" baseline="0" dirty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hr-HR" b="1" i="0" u="none" strike="noStrike" baseline="0" dirty="0">
                <a:solidFill>
                  <a:schemeClr val="accent6"/>
                </a:solidFill>
              </a:rPr>
              <a:t>Zakon o univerzitetu, 1926. </a:t>
            </a:r>
            <a:r>
              <a:rPr lang="hr-HR" b="1" i="0" u="none" strike="noStrike" baseline="0" dirty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hr-HR" b="1" dirty="0">
                <a:solidFill>
                  <a:schemeClr val="accent6"/>
                </a:solidFill>
              </a:rPr>
              <a:t>Opći zakon o univerzitetu, 1954. </a:t>
            </a:r>
            <a:r>
              <a:rPr lang="hr-HR" b="1" dirty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hr-HR" b="1" i="0" u="none" strike="noStrike" baseline="0" dirty="0">
                <a:solidFill>
                  <a:schemeClr val="accent6"/>
                </a:solidFill>
              </a:rPr>
              <a:t>Zakon o visokom obrazovanju, 1977.  </a:t>
            </a:r>
            <a:r>
              <a:rPr lang="hr-HR" b="1" i="0" u="none" strike="noStrike" baseline="0" dirty="0">
                <a:solidFill>
                  <a:schemeClr val="accent6"/>
                </a:solidFill>
                <a:sym typeface="Wingdings" panose="05000000000000000000" pitchFamily="2" charset="2"/>
              </a:rPr>
              <a:t> Zakon o visokim učilištima, 1993  Zakon o visokom obrazovanju i znanstvenoj djelatnosti, 2022.  …</a:t>
            </a:r>
            <a:endParaRPr lang="hr-HR" b="1" i="0" u="none" strike="noStrike" baseline="0" dirty="0">
              <a:solidFill>
                <a:schemeClr val="accent6"/>
              </a:solidFill>
            </a:endParaRPr>
          </a:p>
          <a:p>
            <a:r>
              <a:rPr lang="hr-HR" b="1" i="0" u="none" strike="noStrike" baseline="0" dirty="0">
                <a:solidFill>
                  <a:schemeClr val="accent6"/>
                </a:solidFill>
              </a:rPr>
              <a:t>Zakon o priznavanju istovrijednosti stranih školskih svjedodžbi i </a:t>
            </a:r>
            <a:r>
              <a:rPr lang="hr-HR" b="1" i="0" u="none" strike="noStrike" baseline="0" dirty="0" err="1">
                <a:solidFill>
                  <a:schemeClr val="accent6"/>
                </a:solidFill>
              </a:rPr>
              <a:t>diploma,nNN</a:t>
            </a:r>
            <a:r>
              <a:rPr lang="hr-HR" b="1" i="0" u="none" strike="noStrike" baseline="0" dirty="0">
                <a:solidFill>
                  <a:schemeClr val="accent6"/>
                </a:solidFill>
              </a:rPr>
              <a:t> 57/1996</a:t>
            </a:r>
          </a:p>
          <a:p>
            <a:r>
              <a:rPr lang="hr-HR" b="1" i="0" u="none" strike="noStrike" baseline="0" dirty="0">
                <a:solidFill>
                  <a:schemeClr val="accent6"/>
                </a:solidFill>
              </a:rPr>
              <a:t>Pravilnik o sadržaju i obliku diploma koje izdaju visoka učilišta, NN 53/2001</a:t>
            </a:r>
          </a:p>
          <a:p>
            <a:r>
              <a:rPr lang="hr-HR" b="1" i="0" u="none" strike="noStrike" baseline="0" dirty="0">
                <a:solidFill>
                  <a:schemeClr val="accent6"/>
                </a:solidFill>
              </a:rPr>
              <a:t>Pravilnik o popisu s dokumentacijom o studentima na sveučilišnim ili stručnim studijima, NN</a:t>
            </a:r>
            <a:r>
              <a:rPr lang="hr-HR" b="1" dirty="0">
                <a:solidFill>
                  <a:schemeClr val="accent6"/>
                </a:solidFill>
              </a:rPr>
              <a:t> 82/1995 </a:t>
            </a:r>
          </a:p>
          <a:p>
            <a:r>
              <a:rPr lang="hr-HR" b="1" dirty="0">
                <a:solidFill>
                  <a:schemeClr val="accent6"/>
                </a:solidFill>
              </a:rPr>
              <a:t>Pravilnik o sadržaju i obliku indeksa koji se izdaje studentu sveučilišnih i stručnih studija, NN 50/1995</a:t>
            </a:r>
          </a:p>
          <a:p>
            <a:r>
              <a:rPr lang="hr-HR" b="1" dirty="0">
                <a:solidFill>
                  <a:schemeClr val="accent6"/>
                </a:solidFill>
              </a:rPr>
              <a:t>Pravilnik o vođenju evidencija o studentima visokih učilišta, NN 9/2005 </a:t>
            </a:r>
          </a:p>
          <a:p>
            <a:r>
              <a:rPr lang="hr-HR" b="1" dirty="0">
                <a:solidFill>
                  <a:schemeClr val="accent6"/>
                </a:solidFill>
              </a:rPr>
              <a:t>Pravilnik o sadržaju studentske isprave, NN 118/2013 </a:t>
            </a:r>
          </a:p>
          <a:p>
            <a:r>
              <a:rPr lang="hr-HR" b="1" dirty="0">
                <a:solidFill>
                  <a:schemeClr val="accent6"/>
                </a:solidFill>
              </a:rPr>
              <a:t>Pravilnik o studentskoj ispravi, NN 101/2023 </a:t>
            </a:r>
          </a:p>
          <a:p>
            <a:r>
              <a:rPr lang="hr-HR" sz="2400" b="1" dirty="0">
                <a:solidFill>
                  <a:srgbClr val="000000"/>
                </a:solidFill>
              </a:rPr>
              <a:t>…</a:t>
            </a:r>
          </a:p>
          <a:p>
            <a:endParaRPr lang="hr-HR" sz="2400" b="1" dirty="0">
              <a:solidFill>
                <a:srgbClr val="000000"/>
              </a:solidFill>
              <a:latin typeface="Minion Pro"/>
            </a:endParaRPr>
          </a:p>
          <a:p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1564D-07C3-0959-E936-3C3DC77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Zakoni i propisi  - visoko obrazovanje</a:t>
            </a:r>
          </a:p>
        </p:txBody>
      </p:sp>
    </p:spTree>
    <p:extLst>
      <p:ext uri="{BB962C8B-B14F-4D97-AF65-F5344CB8AC3E}">
        <p14:creationId xmlns:p14="http://schemas.microsoft.com/office/powerpoint/2010/main" val="1788319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E05125-6AA1-E8F3-B642-37C401EB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3999"/>
            <a:ext cx="10972800" cy="5065987"/>
          </a:xfrm>
        </p:spPr>
        <p:txBody>
          <a:bodyPr>
            <a:normAutofit/>
          </a:bodyPr>
          <a:lstStyle/>
          <a:p>
            <a:r>
              <a:rPr lang="nn-NO" sz="2200" dirty="0"/>
              <a:t>Zakon o arhivskom gradivu i arhivima, NN 61/18, 98/19,114/22 i 36/24</a:t>
            </a:r>
            <a:endParaRPr lang="hr-HR" sz="2200" dirty="0"/>
          </a:p>
          <a:p>
            <a:r>
              <a:rPr lang="hr-HR" sz="2200" dirty="0"/>
              <a:t>Pravilnik o upravljanju dokumentarnim gradivom izvan arhiva (NN 105/2020) </a:t>
            </a:r>
          </a:p>
          <a:p>
            <a:r>
              <a:rPr lang="hr-HR" sz="2200" dirty="0"/>
              <a:t>Uredba o uredskom poslovanju (NN 75/2021)</a:t>
            </a:r>
          </a:p>
          <a:p>
            <a:r>
              <a:rPr lang="hr-HR" sz="2200" dirty="0"/>
              <a:t>Pravilnik o evidencijama u arhivima (NN 19/2023)</a:t>
            </a:r>
          </a:p>
          <a:p>
            <a:r>
              <a:rPr lang="hr-HR" sz="2200" dirty="0"/>
              <a:t>Pravilnici o upravljanju dokumentarnim gradivom stvaratelja </a:t>
            </a:r>
          </a:p>
          <a:p>
            <a:pPr marL="0" indent="0" algn="ctr">
              <a:buNone/>
            </a:pPr>
            <a:r>
              <a:rPr lang="hr-HR" sz="2200" dirty="0"/>
              <a:t>…</a:t>
            </a:r>
          </a:p>
          <a:p>
            <a:r>
              <a:rPr lang="hr-HR" sz="2200" dirty="0"/>
              <a:t>Pravilnik o provedbi postupaka provjere sukladnosti pravila, tehnologije i postupaka pretvorbe i čuvanja gradiva s odredbama Pravilnika o upravljanju dokumentarnim gradivom izvan arhiva (NN 105/20)</a:t>
            </a:r>
          </a:p>
          <a:p>
            <a:r>
              <a:rPr lang="hr-HR" sz="2200" dirty="0" err="1"/>
              <a:t>HDA</a:t>
            </a:r>
            <a:r>
              <a:rPr lang="hr-HR" sz="2200" dirty="0" err="1">
                <a:sym typeface="Wingdings" panose="05000000000000000000" pitchFamily="2" charset="2"/>
              </a:rPr>
              <a:t></a:t>
            </a:r>
            <a:r>
              <a:rPr lang="hr-HR" sz="2200" dirty="0" err="1"/>
              <a:t>Upute</a:t>
            </a:r>
            <a:r>
              <a:rPr lang="hr-HR" sz="2200" dirty="0"/>
              <a:t> za digitalizaciju dokumentarnog i arhivskog gradiva (2021), </a:t>
            </a:r>
            <a:r>
              <a:rPr lang="pl-PL" sz="2200" dirty="0"/>
              <a:t>Obrazac za provjeru sukladnosti pravila</a:t>
            </a:r>
            <a:endParaRPr lang="hr-HR" sz="2200" dirty="0"/>
          </a:p>
          <a:p>
            <a:r>
              <a:rPr lang="hr-HR" sz="2200" dirty="0"/>
              <a:t>HDA </a:t>
            </a:r>
            <a:r>
              <a:rPr lang="hr-HR" sz="2200" dirty="0">
                <a:sym typeface="Wingdings" panose="05000000000000000000" pitchFamily="2" charset="2"/>
              </a:rPr>
              <a:t> </a:t>
            </a:r>
            <a:r>
              <a:rPr lang="hr-HR" sz="2200" dirty="0">
                <a:effectLst/>
                <a:uFill>
                  <a:solidFill>
                    <a:srgbClr val="00B0F0"/>
                  </a:solidFill>
                </a:uFill>
                <a:ea typeface="Calibri" panose="020F0502020204030204" pitchFamily="34" charset="0"/>
                <a:cs typeface="Times New Roman" panose="02020603050405020304" pitchFamily="18" charset="0"/>
              </a:rPr>
              <a:t>Tipizirani (neverificirani) popis gradiva s rokovima čuvanja visokoškolskih ustanova</a:t>
            </a:r>
            <a:endParaRPr lang="hr-HR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2D070-3741-5E6A-4693-73CE1D99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Arhivski propisi i praksa </a:t>
            </a:r>
          </a:p>
        </p:txBody>
      </p:sp>
    </p:spTree>
    <p:extLst>
      <p:ext uri="{BB962C8B-B14F-4D97-AF65-F5344CB8AC3E}">
        <p14:creationId xmlns:p14="http://schemas.microsoft.com/office/powerpoint/2010/main" val="299996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4B4695-C999-E021-A368-3605E358B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3999"/>
            <a:ext cx="10972800" cy="5073869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dokumentarno gradivo u digitalnom obliku je gradivo u digitalnom obliku zapisa i pohranjeno na strojno čitljivom nosaču informacija, nastalo kao izvorno digitalno gradivo ili pretvorbom gradiva u digitalni oblik </a:t>
            </a:r>
          </a:p>
          <a:p>
            <a:r>
              <a:rPr lang="hr-HR" dirty="0"/>
              <a:t>dokumentarno gradivo u digitalnom obliku za trajno čuvanje je gradivo čiji je sadržaj zapisan u digitalnom obliku i pohranjen na strojno čitljivom nosaču zapisa pri čemu takav digitalni oblik kao i nosač zapisa osigurava učinkovitu trajnu pohranu i sukladnost tehnološkom razvoju u skladu sa Zakonom o arhivskom gradivu i arhivima</a:t>
            </a:r>
          </a:p>
          <a:p>
            <a:r>
              <a:rPr lang="hr-HR" dirty="0"/>
              <a:t>identifikator zapisa ili označitelj predstavlja skup znakova dodijeljenih </a:t>
            </a:r>
            <a:r>
              <a:rPr lang="hr-HR" dirty="0" err="1"/>
              <a:t>metapodacima</a:t>
            </a:r>
            <a:r>
              <a:rPr lang="hr-HR" dirty="0"/>
              <a:t> i/ili informacijskom objektu s ciljem jedinstvena označavanja</a:t>
            </a:r>
          </a:p>
          <a:p>
            <a:r>
              <a:rPr lang="hr-HR" dirty="0"/>
              <a:t>informacijski sustav za upravljanje gradivom je sustav koji prikuplja, pohranjuje, čuva, obrađuje i isporučuje informacijske objekte</a:t>
            </a:r>
          </a:p>
          <a:p>
            <a:r>
              <a:rPr lang="hr-HR" dirty="0"/>
              <a:t>informacijski objekt je temeljni oblik sadržaja informacijskog sustava koji obuhvaća podatke i informacije o njima informacijski paket čine informacijski objekt i pripadajući </a:t>
            </a:r>
            <a:r>
              <a:rPr lang="hr-HR" dirty="0" err="1"/>
              <a:t>metapodaci</a:t>
            </a:r>
            <a:r>
              <a:rPr lang="hr-HR" dirty="0"/>
              <a:t> koji čine cjelinu prikladnu za pohranu, prikaz i razmjenu, a osim opisnih podataka mogu sadržavati </a:t>
            </a:r>
            <a:r>
              <a:rPr lang="pl-PL" dirty="0"/>
              <a:t>digitalne kopije i/ili podatke o tim kopijama, informacije o pakiranjima i drugo</a:t>
            </a:r>
          </a:p>
          <a:p>
            <a:r>
              <a:rPr lang="pl-PL" dirty="0"/>
              <a:t>....</a:t>
            </a:r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7B0643-4CA0-6638-E518-051F3DF4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Arhivski propisi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 digitalna transformacija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2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0A7048F6-B18D-4548-E783-30105DFF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5" y="152400"/>
            <a:ext cx="11717079" cy="645042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accent5"/>
                </a:solidFill>
              </a:rPr>
              <a:t>Tipizirani popis gradiva s rokovima čuvanja visokoškolskih ustanova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760DC9B-165C-13D8-5E63-C47C056E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9" t="27132" r="13662" b="9922"/>
          <a:stretch>
            <a:fillRect/>
          </a:stretch>
        </p:blipFill>
        <p:spPr>
          <a:xfrm>
            <a:off x="658851" y="1157623"/>
            <a:ext cx="10867206" cy="51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F6BB7C87-47FC-658D-75D2-45E3AE699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759" t="30155" r="13677" b="36124"/>
          <a:stretch>
            <a:fillRect/>
          </a:stretch>
        </p:blipFill>
        <p:spPr>
          <a:xfrm>
            <a:off x="764658" y="97402"/>
            <a:ext cx="10551041" cy="26840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520629C-02FF-97A5-7D2D-9CEFC40224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48" t="36589" r="13576" b="11162"/>
          <a:stretch>
            <a:fillRect/>
          </a:stretch>
        </p:blipFill>
        <p:spPr>
          <a:xfrm>
            <a:off x="708836" y="2552959"/>
            <a:ext cx="10662683" cy="4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08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2102</TotalTime>
  <Words>889</Words>
  <Application>Microsoft Office PowerPoint</Application>
  <PresentationFormat>Široki zaslon</PresentationFormat>
  <Paragraphs>96</Paragraphs>
  <Slides>17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3" baseType="lpstr">
      <vt:lpstr>Calibri</vt:lpstr>
      <vt:lpstr>Constantia</vt:lpstr>
      <vt:lpstr>Minion Pro</vt:lpstr>
      <vt:lpstr>Wingdings</vt:lpstr>
      <vt:lpstr>Wingdings 2</vt:lpstr>
      <vt:lpstr>Paper</vt:lpstr>
      <vt:lpstr>Dokumentiranje studentskog života iz arhivske perspektive: digitalna transformacija i participativni pristup</vt:lpstr>
      <vt:lpstr>          Sveučilište u Zagrebu – povijesni izvori</vt:lpstr>
      <vt:lpstr>Studentska dokumentacija</vt:lpstr>
      <vt:lpstr>PowerPoint prezentacija</vt:lpstr>
      <vt:lpstr>Zakoni i propisi  - visoko obrazovanje</vt:lpstr>
      <vt:lpstr>Arhivski propisi i praksa </vt:lpstr>
      <vt:lpstr>Arhivski propisi  digitalna transformacija</vt:lpstr>
      <vt:lpstr>Tipizirani popis gradiva s rokovima čuvanja visokoškolskih ustanova </vt:lpstr>
      <vt:lpstr>PowerPoint prezentacija</vt:lpstr>
      <vt:lpstr>Dabar (Digitalni akademski arhivi i repozitoriji)</vt:lpstr>
      <vt:lpstr>Informacijski sustav visokih učilišta (ISVU)</vt:lpstr>
      <vt:lpstr>Informacijski sustav evidencija u visokom obrazovanju (ISeVO)</vt:lpstr>
      <vt:lpstr>PowerPoint prezentacija</vt:lpstr>
      <vt:lpstr>Portal Vizbi.UNIZG</vt:lpstr>
      <vt:lpstr>U okviru projekta Kreativne Europe They: Live posvećenog dokumentiranju studentskog života u Europi organizirane su edukacijske aktivnosti i izložbe i pokrenut virtualni arhiv studenata Sveučilišta u Zagrebu</vt:lpstr>
      <vt:lpstr>Dokumentiranje studentskog života </vt:lpstr>
      <vt:lpstr>Saznajte  više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Sveučilišni arhivi</dc:title>
  <dc:creator>Vlatka Lemić</dc:creator>
  <cp:lastModifiedBy>Vlatka Lemić</cp:lastModifiedBy>
  <cp:revision>74</cp:revision>
  <dcterms:created xsi:type="dcterms:W3CDTF">2019-06-03T11:19:54Z</dcterms:created>
  <dcterms:modified xsi:type="dcterms:W3CDTF">2025-09-18T21:48:38Z</dcterms:modified>
</cp:coreProperties>
</file>